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9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16.12.2025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3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16.12.2025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71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16.12.2025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18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16.12.2025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06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16.12.2025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25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16.12.2025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80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16.12.2025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53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16.12.2025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7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16.12.2025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9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16.12.2025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18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16.12.2025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3939D-D70A-4F9D-B732-969ED1320050}" type="datetimeFigureOut">
              <a:rPr lang="de-DE" smtClean="0"/>
              <a:t>16.12.2025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1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45">
            <a:extLst>
              <a:ext uri="{FF2B5EF4-FFF2-40B4-BE49-F238E27FC236}">
                <a16:creationId xmlns:a16="http://schemas.microsoft.com/office/drawing/2014/main" id="{07A05E91-34D0-DCBE-A8C3-807245442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3079" r="6201" b="73937"/>
          <a:stretch/>
        </p:blipFill>
        <p:spPr>
          <a:xfrm>
            <a:off x="432509" y="886594"/>
            <a:ext cx="4005943" cy="1576252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94E009EA-3A6E-333E-5F9E-A0F7E924B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26271" r="6201" b="50745"/>
          <a:stretch/>
        </p:blipFill>
        <p:spPr>
          <a:xfrm>
            <a:off x="4757306" y="960317"/>
            <a:ext cx="4005943" cy="1576252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57EF9350-4D40-58C3-6A6E-60709C222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5" t="49451" r="5906" b="27565"/>
          <a:stretch/>
        </p:blipFill>
        <p:spPr>
          <a:xfrm>
            <a:off x="432359" y="4235565"/>
            <a:ext cx="4005943" cy="1642578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55F12695-6004-B003-14AB-3C8934F2A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" t="72350" r="5809" b="3698"/>
          <a:stretch/>
        </p:blipFill>
        <p:spPr>
          <a:xfrm>
            <a:off x="4757305" y="3773420"/>
            <a:ext cx="4005943" cy="1642578"/>
          </a:xfrm>
          <a:prstGeom prst="rect">
            <a:avLst/>
          </a:prstGeom>
        </p:spPr>
      </p:pic>
      <p:sp>
        <p:nvSpPr>
          <p:cNvPr id="43" name="Denkblase: wolkenförmig 42">
            <a:extLst>
              <a:ext uri="{FF2B5EF4-FFF2-40B4-BE49-F238E27FC236}">
                <a16:creationId xmlns:a16="http://schemas.microsoft.com/office/drawing/2014/main" id="{5462791B-7B35-4292-4731-EB4692AD2360}"/>
              </a:ext>
            </a:extLst>
          </p:cNvPr>
          <p:cNvSpPr>
            <a:spLocks/>
          </p:cNvSpPr>
          <p:nvPr/>
        </p:nvSpPr>
        <p:spPr>
          <a:xfrm>
            <a:off x="355830" y="2278606"/>
            <a:ext cx="3301770" cy="1428426"/>
          </a:xfrm>
          <a:prstGeom prst="cloudCallout">
            <a:avLst>
              <a:gd name="adj1" fmla="val -9151"/>
              <a:gd name="adj2" fmla="val -10030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Kaum steht an seiner Schule allen Schülerinnen und Schülern ein persönliches Tablet oder Notebook zur Verfügung, schon wird von Informatikunterricht gesprochen.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4D87C427-B0AD-69D2-0BBA-5AB07C348443}"/>
              </a:ext>
            </a:extLst>
          </p:cNvPr>
          <p:cNvSpPr/>
          <p:nvPr/>
        </p:nvSpPr>
        <p:spPr>
          <a:xfrm>
            <a:off x="492844" y="490937"/>
            <a:ext cx="3902730" cy="482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Informatikunterricht flächendeckend eingeführt!‘ – N. ärgert sich in seiner Freistunde über die Schlagzeile…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361E74B-0D0C-A6D5-EA8C-FF151873C7C6}"/>
              </a:ext>
            </a:extLst>
          </p:cNvPr>
          <p:cNvSpPr/>
          <p:nvPr/>
        </p:nvSpPr>
        <p:spPr>
          <a:xfrm>
            <a:off x="4810855" y="500796"/>
            <a:ext cx="3902730" cy="482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Kurz darauf bittet ihn auch noch der Schulleiter mit einem besonderen Anliegen um ein Gespräch:</a:t>
            </a:r>
          </a:p>
        </p:txBody>
      </p:sp>
      <p:sp>
        <p:nvSpPr>
          <p:cNvPr id="39" name="Sprechblase: rechteckig mit abgerundeten Ecken 38">
            <a:extLst>
              <a:ext uri="{FF2B5EF4-FFF2-40B4-BE49-F238E27FC236}">
                <a16:creationId xmlns:a16="http://schemas.microsoft.com/office/drawing/2014/main" id="{88F6ACE8-AE62-83BD-7A9F-E1C7CA2FF748}"/>
              </a:ext>
            </a:extLst>
          </p:cNvPr>
          <p:cNvSpPr>
            <a:spLocks/>
          </p:cNvSpPr>
          <p:nvPr/>
        </p:nvSpPr>
        <p:spPr>
          <a:xfrm>
            <a:off x="6335192" y="2458200"/>
            <a:ext cx="2452978" cy="970800"/>
          </a:xfrm>
          <a:prstGeom prst="wedgeRoundRectCallout">
            <a:avLst>
              <a:gd name="adj1" fmla="val -15676"/>
              <a:gd name="adj2" fmla="val -10886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 Sie als Informatiklehrer seit Jahren digital arbeiten, bitte ich Sie, verschiedene Lernplattformen zu evaluieren und eine Empfehlung für unsere Schule abzugeben.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B66C989-4333-773A-AEE6-B9DD687BBCEB}"/>
              </a:ext>
            </a:extLst>
          </p:cNvPr>
          <p:cNvSpPr/>
          <p:nvPr/>
        </p:nvSpPr>
        <p:spPr>
          <a:xfrm>
            <a:off x="475088" y="3812249"/>
            <a:ext cx="3902730" cy="482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Musiklehrerin braucht ebenfalls seine Hilfe bei einer webbasierten Übungssoftware.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prechblase: rechteckig mit abgerundeten Ecken 11">
            <a:extLst>
              <a:ext uri="{FF2B5EF4-FFF2-40B4-BE49-F238E27FC236}">
                <a16:creationId xmlns:a16="http://schemas.microsoft.com/office/drawing/2014/main" id="{23808688-75A3-0AE4-D07C-05E6752C1A4E}"/>
              </a:ext>
            </a:extLst>
          </p:cNvPr>
          <p:cNvSpPr>
            <a:spLocks/>
          </p:cNvSpPr>
          <p:nvPr/>
        </p:nvSpPr>
        <p:spPr>
          <a:xfrm>
            <a:off x="2564919" y="5572848"/>
            <a:ext cx="1873383" cy="794215"/>
          </a:xfrm>
          <a:prstGeom prst="wedgeRoundRectCallout">
            <a:avLst>
              <a:gd name="adj1" fmla="val -46390"/>
              <a:gd name="adj2" fmla="val -10861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Irgendwie lässt sich das Musikstück nicht mehr abspielen – kannst du dir das bitte mal anschauen?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4B3BCC3-8E8F-794E-59DD-4F06954AE9CB}"/>
              </a:ext>
            </a:extLst>
          </p:cNvPr>
          <p:cNvSpPr/>
          <p:nvPr/>
        </p:nvSpPr>
        <p:spPr>
          <a:xfrm>
            <a:off x="4783939" y="5343126"/>
            <a:ext cx="3902730" cy="482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Lauter stressige Anfragen! N. ist doch Informatiklehrer – </a:t>
            </a:r>
          </a:p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 nicht Ratgeber für alles Digitale.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125</Words>
  <Application>Microsoft Office PowerPoint</Application>
  <PresentationFormat>Bildschirmpräsentation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Stefanie Jäckel</dc:creator>
  <cp:lastModifiedBy>Stefanie Jäckel</cp:lastModifiedBy>
  <cp:revision>16</cp:revision>
  <dcterms:created xsi:type="dcterms:W3CDTF">2025-12-15T10:29:01Z</dcterms:created>
  <dcterms:modified xsi:type="dcterms:W3CDTF">2025-12-16T11:24:07Z</dcterms:modified>
</cp:coreProperties>
</file>